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layfair Displ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bold.fntdata"/><Relationship Id="rId14" Type="http://schemas.openxmlformats.org/officeDocument/2006/relationships/font" Target="fonts/PlayfairDisplay-regular.fntdata"/><Relationship Id="rId17" Type="http://schemas.openxmlformats.org/officeDocument/2006/relationships/font" Target="fonts/PlayfairDisplay-boldItalic.fntdata"/><Relationship Id="rId16" Type="http://schemas.openxmlformats.org/officeDocument/2006/relationships/font" Target="fonts/PlayfairDispl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gif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38322fc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38322fc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38322fcd17_0_1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38322fcd17_0_1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38322fcd17_0_1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38322fcd17_0_1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40ae3b39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40ae3b39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39155057e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39155057e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39155057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39155057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39155057e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39155057e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11708" y="40440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Lost Plateau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434150" y="2571750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Development in Godot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6177600" y="1365400"/>
            <a:ext cx="265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Adventure </a:t>
            </a:r>
            <a:r>
              <a:rPr lang="en"/>
              <a:t>game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Rogue-lite elements.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Increasing difficulty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Procedural generation.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400" y="1578325"/>
            <a:ext cx="5331350" cy="299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Godot?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929225"/>
            <a:ext cx="4980900" cy="26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Open-source and lightweight – No licensing fees, fully customizable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Uses GDScript (Python-like) – Simple syntax, easy to learn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Node-based scene system – Modular and flexible project structure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Built-in 2D tools – Optimized for 2D games like rogue-lites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Cross-platform support – Export to PC, mobile, and web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2600" y="845600"/>
            <a:ext cx="3305897" cy="378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Challenges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Inverted Y-axis: Godot's 2D coordinate system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pixel increase as they go down the screen, and to the right. The origin starts at 0, 0 which is the top left of the screen.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originated with the scanlines of monitors and TVs back in the day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Node Communication: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Groups used to communicate upward in the scene tree.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Signals used to pass data down to child nodes.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Improvements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Additional Content: New levels, enemy types, and unique weapons to expand gameplay variety.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Enhanced AI: Smarter and more dynamic enemy behaviors for greater challenge and replayability.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Mobile Compatibility: Optimize performance and controls for mobile devices to reach a wider audience.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Mechanics - Survival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4572000" y="1316088"/>
            <a:ext cx="42603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Stronger and more plentiful enemy spawn as time progresses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Coming into contact with an enemy lowers your health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You </a:t>
            </a:r>
            <a:r>
              <a:rPr lang="en"/>
              <a:t>can't</a:t>
            </a:r>
            <a:r>
              <a:rPr lang="en"/>
              <a:t> move through </a:t>
            </a:r>
            <a:r>
              <a:rPr lang="en"/>
              <a:t>enemies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Survive to 5 minutes to win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900" y="1736775"/>
            <a:ext cx="4102101" cy="255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Mechanics - Attacking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4347375" y="1664950"/>
            <a:ext cx="4624200" cy="27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Periodically shoot projectiles based on any weapons you have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Ice spear: shoots a random enemy on screen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Tornado: shoots a </a:t>
            </a:r>
            <a:r>
              <a:rPr lang="en"/>
              <a:t>tornado</a:t>
            </a:r>
            <a:r>
              <a:rPr lang="en"/>
              <a:t> forward in your current direction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Javelin: flies at a random enemy </a:t>
            </a:r>
            <a:r>
              <a:rPr lang="en"/>
              <a:t>piercing</a:t>
            </a:r>
            <a:r>
              <a:rPr lang="en"/>
              <a:t> anything on its way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475" y="1664950"/>
            <a:ext cx="3812875" cy="259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Mechanics - Upgrading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4572000" y="1171600"/>
            <a:ext cx="42603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Enemies drop gems on death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Picking up gems gives </a:t>
            </a:r>
            <a:r>
              <a:rPr lang="en"/>
              <a:t>experience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After enough experience, you can pick a random upgrade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most powerful upgrades require prerequisite upgrades first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825" y="1564625"/>
            <a:ext cx="4170975" cy="261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